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5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5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62D343-0824-4DC6-AEA0-4F967087EECC}" v="39" dt="2019-09-22T23:41:25.0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30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k Neugebauer" userId="732f40305298b099" providerId="LiveId" clId="{4A62D343-0824-4DC6-AEA0-4F967087EECC}"/>
    <pc:docChg chg="undo custSel addSld modSld sldOrd">
      <pc:chgData name="Frank Neugebauer" userId="732f40305298b099" providerId="LiveId" clId="{4A62D343-0824-4DC6-AEA0-4F967087EECC}" dt="2019-09-22T23:41:25.060" v="2616"/>
      <pc:docMkLst>
        <pc:docMk/>
      </pc:docMkLst>
      <pc:sldChg chg="addSp modSp">
        <pc:chgData name="Frank Neugebauer" userId="732f40305298b099" providerId="LiveId" clId="{4A62D343-0824-4DC6-AEA0-4F967087EECC}" dt="2019-09-22T23:28:16.536" v="2614"/>
        <pc:sldMkLst>
          <pc:docMk/>
          <pc:sldMk cId="2435996407" sldId="256"/>
        </pc:sldMkLst>
        <pc:picChg chg="add mod">
          <ac:chgData name="Frank Neugebauer" userId="732f40305298b099" providerId="LiveId" clId="{4A62D343-0824-4DC6-AEA0-4F967087EECC}" dt="2019-09-22T23:28:16.536" v="2614"/>
          <ac:picMkLst>
            <pc:docMk/>
            <pc:sldMk cId="2435996407" sldId="256"/>
            <ac:picMk id="4" creationId="{17EBE08A-A6F3-4E0B-A53E-CF6FB7DD1EF1}"/>
          </ac:picMkLst>
        </pc:picChg>
      </pc:sldChg>
      <pc:sldChg chg="addSp modSp add">
        <pc:chgData name="Frank Neugebauer" userId="732f40305298b099" providerId="LiveId" clId="{4A62D343-0824-4DC6-AEA0-4F967087EECC}" dt="2019-09-22T23:28:16.536" v="2614"/>
        <pc:sldMkLst>
          <pc:docMk/>
          <pc:sldMk cId="1592181508" sldId="257"/>
        </pc:sldMkLst>
        <pc:spChg chg="mod">
          <ac:chgData name="Frank Neugebauer" userId="732f40305298b099" providerId="LiveId" clId="{4A62D343-0824-4DC6-AEA0-4F967087EECC}" dt="2019-09-21T13:42:41.121" v="13" actId="20577"/>
          <ac:spMkLst>
            <pc:docMk/>
            <pc:sldMk cId="1592181508" sldId="257"/>
            <ac:spMk id="2" creationId="{D4ADFE33-834E-4878-B36D-86447B53686B}"/>
          </ac:spMkLst>
        </pc:spChg>
        <pc:spChg chg="mod">
          <ac:chgData name="Frank Neugebauer" userId="732f40305298b099" providerId="LiveId" clId="{4A62D343-0824-4DC6-AEA0-4F967087EECC}" dt="2019-09-21T14:08:18.882" v="947" actId="403"/>
          <ac:spMkLst>
            <pc:docMk/>
            <pc:sldMk cId="1592181508" sldId="257"/>
            <ac:spMk id="3" creationId="{FF19F8C5-9890-43EB-B53C-50F71A8357CC}"/>
          </ac:spMkLst>
        </pc:spChg>
        <pc:picChg chg="add mod">
          <ac:chgData name="Frank Neugebauer" userId="732f40305298b099" providerId="LiveId" clId="{4A62D343-0824-4DC6-AEA0-4F967087EECC}" dt="2019-09-22T23:28:16.536" v="2614"/>
          <ac:picMkLst>
            <pc:docMk/>
            <pc:sldMk cId="1592181508" sldId="257"/>
            <ac:picMk id="4" creationId="{FA6D175C-416C-404A-A246-82C18CAA8129}"/>
          </ac:picMkLst>
        </pc:picChg>
      </pc:sldChg>
      <pc:sldChg chg="addSp modSp add">
        <pc:chgData name="Frank Neugebauer" userId="732f40305298b099" providerId="LiveId" clId="{4A62D343-0824-4DC6-AEA0-4F967087EECC}" dt="2019-09-22T23:28:16.536" v="2614"/>
        <pc:sldMkLst>
          <pc:docMk/>
          <pc:sldMk cId="4115105029" sldId="258"/>
        </pc:sldMkLst>
        <pc:spChg chg="mod">
          <ac:chgData name="Frank Neugebauer" userId="732f40305298b099" providerId="LiveId" clId="{4A62D343-0824-4DC6-AEA0-4F967087EECC}" dt="2019-09-21T13:49:02.439" v="301" actId="20577"/>
          <ac:spMkLst>
            <pc:docMk/>
            <pc:sldMk cId="4115105029" sldId="258"/>
            <ac:spMk id="2" creationId="{A4570AFF-96EA-4002-818C-AE6D87C899FF}"/>
          </ac:spMkLst>
        </pc:spChg>
        <pc:spChg chg="mod">
          <ac:chgData name="Frank Neugebauer" userId="732f40305298b099" providerId="LiveId" clId="{4A62D343-0824-4DC6-AEA0-4F967087EECC}" dt="2019-09-21T14:08:25.217" v="949" actId="403"/>
          <ac:spMkLst>
            <pc:docMk/>
            <pc:sldMk cId="4115105029" sldId="258"/>
            <ac:spMk id="3" creationId="{2B3E274D-BBAC-4919-A92C-C11492E687B5}"/>
          </ac:spMkLst>
        </pc:spChg>
        <pc:picChg chg="add mod">
          <ac:chgData name="Frank Neugebauer" userId="732f40305298b099" providerId="LiveId" clId="{4A62D343-0824-4DC6-AEA0-4F967087EECC}" dt="2019-09-22T23:28:16.536" v="2614"/>
          <ac:picMkLst>
            <pc:docMk/>
            <pc:sldMk cId="4115105029" sldId="258"/>
            <ac:picMk id="4" creationId="{E4803101-A3CE-436C-B813-91D44DEECD2B}"/>
          </ac:picMkLst>
        </pc:picChg>
      </pc:sldChg>
      <pc:sldChg chg="addSp delSp modSp add">
        <pc:chgData name="Frank Neugebauer" userId="732f40305298b099" providerId="LiveId" clId="{4A62D343-0824-4DC6-AEA0-4F967087EECC}" dt="2019-09-22T23:28:16.536" v="2614"/>
        <pc:sldMkLst>
          <pc:docMk/>
          <pc:sldMk cId="2812069078" sldId="259"/>
        </pc:sldMkLst>
        <pc:spChg chg="mod">
          <ac:chgData name="Frank Neugebauer" userId="732f40305298b099" providerId="LiveId" clId="{4A62D343-0824-4DC6-AEA0-4F967087EECC}" dt="2019-09-21T13:55:24.192" v="701" actId="20577"/>
          <ac:spMkLst>
            <pc:docMk/>
            <pc:sldMk cId="2812069078" sldId="259"/>
            <ac:spMk id="2" creationId="{489CA4BF-D0B0-4E5F-BD03-892AE2A61784}"/>
          </ac:spMkLst>
        </pc:spChg>
        <pc:spChg chg="del">
          <ac:chgData name="Frank Neugebauer" userId="732f40305298b099" providerId="LiveId" clId="{4A62D343-0824-4DC6-AEA0-4F967087EECC}" dt="2019-09-21T13:57:17.851" v="702"/>
          <ac:spMkLst>
            <pc:docMk/>
            <pc:sldMk cId="2812069078" sldId="259"/>
            <ac:spMk id="3" creationId="{1FF8BB51-0F62-47D7-9869-0144D6A20E1C}"/>
          </ac:spMkLst>
        </pc:spChg>
        <pc:spChg chg="del">
          <ac:chgData name="Frank Neugebauer" userId="732f40305298b099" providerId="LiveId" clId="{4A62D343-0824-4DC6-AEA0-4F967087EECC}" dt="2019-09-21T13:57:17.851" v="702"/>
          <ac:spMkLst>
            <pc:docMk/>
            <pc:sldMk cId="2812069078" sldId="259"/>
            <ac:spMk id="4" creationId="{1BD63768-473D-4FD4-929C-CE996FAF60AA}"/>
          </ac:spMkLst>
        </pc:spChg>
        <pc:spChg chg="add mod">
          <ac:chgData name="Frank Neugebauer" userId="732f40305298b099" providerId="LiveId" clId="{4A62D343-0824-4DC6-AEA0-4F967087EECC}" dt="2019-09-21T14:06:43.957" v="945" actId="1076"/>
          <ac:spMkLst>
            <pc:docMk/>
            <pc:sldMk cId="2812069078" sldId="259"/>
            <ac:spMk id="5" creationId="{BF38FFD0-01F8-4595-A859-5B32656FCBBB}"/>
          </ac:spMkLst>
        </pc:spChg>
        <pc:picChg chg="add mod">
          <ac:chgData name="Frank Neugebauer" userId="732f40305298b099" providerId="LiveId" clId="{4A62D343-0824-4DC6-AEA0-4F967087EECC}" dt="2019-09-22T23:28:16.536" v="2614"/>
          <ac:picMkLst>
            <pc:docMk/>
            <pc:sldMk cId="2812069078" sldId="259"/>
            <ac:picMk id="6" creationId="{C513B2A2-E9C5-47BE-90A6-43899C6D7D4F}"/>
          </ac:picMkLst>
        </pc:picChg>
      </pc:sldChg>
      <pc:sldChg chg="addSp modSp add">
        <pc:chgData name="Frank Neugebauer" userId="732f40305298b099" providerId="LiveId" clId="{4A62D343-0824-4DC6-AEA0-4F967087EECC}" dt="2019-09-22T23:28:16.536" v="2614"/>
        <pc:sldMkLst>
          <pc:docMk/>
          <pc:sldMk cId="4015558671" sldId="260"/>
        </pc:sldMkLst>
        <pc:spChg chg="mod">
          <ac:chgData name="Frank Neugebauer" userId="732f40305298b099" providerId="LiveId" clId="{4A62D343-0824-4DC6-AEA0-4F967087EECC}" dt="2019-09-21T14:05:02.447" v="870" actId="14100"/>
          <ac:spMkLst>
            <pc:docMk/>
            <pc:sldMk cId="4015558671" sldId="260"/>
            <ac:spMk id="2" creationId="{552B26C1-BB09-498D-A154-A72DE2ED8342}"/>
          </ac:spMkLst>
        </pc:spChg>
        <pc:spChg chg="mod">
          <ac:chgData name="Frank Neugebauer" userId="732f40305298b099" providerId="LiveId" clId="{4A62D343-0824-4DC6-AEA0-4F967087EECC}" dt="2019-09-21T14:05:18.470" v="871" actId="1076"/>
          <ac:spMkLst>
            <pc:docMk/>
            <pc:sldMk cId="4015558671" sldId="260"/>
            <ac:spMk id="3" creationId="{F8B665B3-93D9-44C1-BDA5-425322C80881}"/>
          </ac:spMkLst>
        </pc:spChg>
        <pc:picChg chg="add mod">
          <ac:chgData name="Frank Neugebauer" userId="732f40305298b099" providerId="LiveId" clId="{4A62D343-0824-4DC6-AEA0-4F967087EECC}" dt="2019-09-22T23:28:16.536" v="2614"/>
          <ac:picMkLst>
            <pc:docMk/>
            <pc:sldMk cId="4015558671" sldId="260"/>
            <ac:picMk id="4" creationId="{A58E8F99-296E-4719-A268-46A52C25A203}"/>
          </ac:picMkLst>
        </pc:picChg>
      </pc:sldChg>
      <pc:sldChg chg="addSp delSp modSp add">
        <pc:chgData name="Frank Neugebauer" userId="732f40305298b099" providerId="LiveId" clId="{4A62D343-0824-4DC6-AEA0-4F967087EECC}" dt="2019-09-22T23:29:31.150" v="2615"/>
        <pc:sldMkLst>
          <pc:docMk/>
          <pc:sldMk cId="2994647775" sldId="261"/>
        </pc:sldMkLst>
        <pc:spChg chg="mod">
          <ac:chgData name="Frank Neugebauer" userId="732f40305298b099" providerId="LiveId" clId="{4A62D343-0824-4DC6-AEA0-4F967087EECC}" dt="2019-09-21T14:06:32.933" v="944" actId="1076"/>
          <ac:spMkLst>
            <pc:docMk/>
            <pc:sldMk cId="2994647775" sldId="261"/>
            <ac:spMk id="2" creationId="{CF7DDB90-E8E9-4F6E-B680-7AA6EAA50F70}"/>
          </ac:spMkLst>
        </pc:spChg>
        <pc:picChg chg="add del mod">
          <ac:chgData name="Frank Neugebauer" userId="732f40305298b099" providerId="LiveId" clId="{4A62D343-0824-4DC6-AEA0-4F967087EECC}" dt="2019-09-22T23:29:31.150" v="2615"/>
          <ac:picMkLst>
            <pc:docMk/>
            <pc:sldMk cId="2994647775" sldId="261"/>
            <ac:picMk id="3" creationId="{E9FAB96F-B147-4139-B258-A8B1744B4B3C}"/>
          </ac:picMkLst>
        </pc:picChg>
        <pc:picChg chg="add mod">
          <ac:chgData name="Frank Neugebauer" userId="732f40305298b099" providerId="LiveId" clId="{4A62D343-0824-4DC6-AEA0-4F967087EECC}" dt="2019-09-22T23:29:31.150" v="2615"/>
          <ac:picMkLst>
            <pc:docMk/>
            <pc:sldMk cId="2994647775" sldId="261"/>
            <ac:picMk id="4" creationId="{4AD8FA99-2DD5-4A0D-BEF3-9BECB38AA986}"/>
          </ac:picMkLst>
        </pc:picChg>
      </pc:sldChg>
      <pc:sldChg chg="addSp delSp modSp add">
        <pc:chgData name="Frank Neugebauer" userId="732f40305298b099" providerId="LiveId" clId="{4A62D343-0824-4DC6-AEA0-4F967087EECC}" dt="2019-09-22T23:29:31.150" v="2615"/>
        <pc:sldMkLst>
          <pc:docMk/>
          <pc:sldMk cId="4278642726" sldId="262"/>
        </pc:sldMkLst>
        <pc:spChg chg="mod">
          <ac:chgData name="Frank Neugebauer" userId="732f40305298b099" providerId="LiveId" clId="{4A62D343-0824-4DC6-AEA0-4F967087EECC}" dt="2019-09-21T14:11:33.360" v="969" actId="14100"/>
          <ac:spMkLst>
            <pc:docMk/>
            <pc:sldMk cId="4278642726" sldId="262"/>
            <ac:spMk id="2" creationId="{EA44D347-4A27-45C7-900A-10576358320B}"/>
          </ac:spMkLst>
        </pc:spChg>
        <pc:spChg chg="mod">
          <ac:chgData name="Frank Neugebauer" userId="732f40305298b099" providerId="LiveId" clId="{4A62D343-0824-4DC6-AEA0-4F967087EECC}" dt="2019-09-22T17:57:22.515" v="1701" actId="1076"/>
          <ac:spMkLst>
            <pc:docMk/>
            <pc:sldMk cId="4278642726" sldId="262"/>
            <ac:spMk id="3" creationId="{E7FE9AD1-B4C4-4B4A-B343-4D75FE67AD43}"/>
          </ac:spMkLst>
        </pc:spChg>
        <pc:picChg chg="add del mod">
          <ac:chgData name="Frank Neugebauer" userId="732f40305298b099" providerId="LiveId" clId="{4A62D343-0824-4DC6-AEA0-4F967087EECC}" dt="2019-09-22T23:29:31.150" v="2615"/>
          <ac:picMkLst>
            <pc:docMk/>
            <pc:sldMk cId="4278642726" sldId="262"/>
            <ac:picMk id="4" creationId="{5A24B6B3-02DC-4201-9265-0C25AF3B820A}"/>
          </ac:picMkLst>
        </pc:picChg>
        <pc:picChg chg="add mod">
          <ac:chgData name="Frank Neugebauer" userId="732f40305298b099" providerId="LiveId" clId="{4A62D343-0824-4DC6-AEA0-4F967087EECC}" dt="2019-09-22T23:29:31.150" v="2615"/>
          <ac:picMkLst>
            <pc:docMk/>
            <pc:sldMk cId="4278642726" sldId="262"/>
            <ac:picMk id="5" creationId="{D85CFC21-8084-48A8-85B5-8A26A29E4D1A}"/>
          </ac:picMkLst>
        </pc:picChg>
      </pc:sldChg>
      <pc:sldChg chg="addSp modSp add ord">
        <pc:chgData name="Frank Neugebauer" userId="732f40305298b099" providerId="LiveId" clId="{4A62D343-0824-4DC6-AEA0-4F967087EECC}" dt="2019-09-22T23:28:16.536" v="2614"/>
        <pc:sldMkLst>
          <pc:docMk/>
          <pc:sldMk cId="4059145987" sldId="263"/>
        </pc:sldMkLst>
        <pc:spChg chg="mod">
          <ac:chgData name="Frank Neugebauer" userId="732f40305298b099" providerId="LiveId" clId="{4A62D343-0824-4DC6-AEA0-4F967087EECC}" dt="2019-09-22T17:49:56.615" v="1296" actId="20577"/>
          <ac:spMkLst>
            <pc:docMk/>
            <pc:sldMk cId="4059145987" sldId="263"/>
            <ac:spMk id="2" creationId="{A9535275-8B4E-4592-80BE-B2A187BD26F8}"/>
          </ac:spMkLst>
        </pc:spChg>
        <pc:spChg chg="mod">
          <ac:chgData name="Frank Neugebauer" userId="732f40305298b099" providerId="LiveId" clId="{4A62D343-0824-4DC6-AEA0-4F967087EECC}" dt="2019-09-22T17:50:24.855" v="1331" actId="20577"/>
          <ac:spMkLst>
            <pc:docMk/>
            <pc:sldMk cId="4059145987" sldId="263"/>
            <ac:spMk id="3" creationId="{9229EFBF-78E5-4796-8103-C1AAF18C4B82}"/>
          </ac:spMkLst>
        </pc:spChg>
        <pc:picChg chg="add mod">
          <ac:chgData name="Frank Neugebauer" userId="732f40305298b099" providerId="LiveId" clId="{4A62D343-0824-4DC6-AEA0-4F967087EECC}" dt="2019-09-22T23:28:16.536" v="2614"/>
          <ac:picMkLst>
            <pc:docMk/>
            <pc:sldMk cId="4059145987" sldId="263"/>
            <ac:picMk id="4" creationId="{CC6BDC07-EF86-4B7E-B693-8BF0DF1433BA}"/>
          </ac:picMkLst>
        </pc:picChg>
      </pc:sldChg>
      <pc:sldChg chg="addSp delSp modSp add ord">
        <pc:chgData name="Frank Neugebauer" userId="732f40305298b099" providerId="LiveId" clId="{4A62D343-0824-4DC6-AEA0-4F967087EECC}" dt="2019-09-22T23:41:25.060" v="2616"/>
        <pc:sldMkLst>
          <pc:docMk/>
          <pc:sldMk cId="751601238" sldId="264"/>
        </pc:sldMkLst>
        <pc:spChg chg="mod">
          <ac:chgData name="Frank Neugebauer" userId="732f40305298b099" providerId="LiveId" clId="{4A62D343-0824-4DC6-AEA0-4F967087EECC}" dt="2019-09-22T18:04:05.583" v="1879" actId="20577"/>
          <ac:spMkLst>
            <pc:docMk/>
            <pc:sldMk cId="751601238" sldId="264"/>
            <ac:spMk id="2" creationId="{FCFCE6D2-ED52-479C-92B5-9A2B19B21F92}"/>
          </ac:spMkLst>
        </pc:spChg>
        <pc:spChg chg="mod">
          <ac:chgData name="Frank Neugebauer" userId="732f40305298b099" providerId="LiveId" clId="{4A62D343-0824-4DC6-AEA0-4F967087EECC}" dt="2019-09-22T18:05:00.218" v="1962" actId="6549"/>
          <ac:spMkLst>
            <pc:docMk/>
            <pc:sldMk cId="751601238" sldId="264"/>
            <ac:spMk id="3" creationId="{EC0E36BA-75B5-46AA-89C3-A732F3FCC190}"/>
          </ac:spMkLst>
        </pc:spChg>
        <pc:picChg chg="add del mod">
          <ac:chgData name="Frank Neugebauer" userId="732f40305298b099" providerId="LiveId" clId="{4A62D343-0824-4DC6-AEA0-4F967087EECC}" dt="2019-09-22T23:41:25.060" v="2616"/>
          <ac:picMkLst>
            <pc:docMk/>
            <pc:sldMk cId="751601238" sldId="264"/>
            <ac:picMk id="4" creationId="{F13D4AAC-BE39-4717-B825-4BE9EBAA7732}"/>
          </ac:picMkLst>
        </pc:picChg>
        <pc:picChg chg="add mod">
          <ac:chgData name="Frank Neugebauer" userId="732f40305298b099" providerId="LiveId" clId="{4A62D343-0824-4DC6-AEA0-4F967087EECC}" dt="2019-09-22T23:41:25.060" v="2616"/>
          <ac:picMkLst>
            <pc:docMk/>
            <pc:sldMk cId="751601238" sldId="264"/>
            <ac:picMk id="5" creationId="{E730DA74-39F1-499B-BAEF-8C6507CD3FB1}"/>
          </ac:picMkLst>
        </pc:picChg>
      </pc:sldChg>
      <pc:sldChg chg="addSp delSp modSp add">
        <pc:chgData name="Frank Neugebauer" userId="732f40305298b099" providerId="LiveId" clId="{4A62D343-0824-4DC6-AEA0-4F967087EECC}" dt="2019-09-22T23:41:25.060" v="2616"/>
        <pc:sldMkLst>
          <pc:docMk/>
          <pc:sldMk cId="898538723" sldId="265"/>
        </pc:sldMkLst>
        <pc:spChg chg="mod">
          <ac:chgData name="Frank Neugebauer" userId="732f40305298b099" providerId="LiveId" clId="{4A62D343-0824-4DC6-AEA0-4F967087EECC}" dt="2019-09-22T17:57:05.442" v="1699" actId="14100"/>
          <ac:spMkLst>
            <pc:docMk/>
            <pc:sldMk cId="898538723" sldId="265"/>
            <ac:spMk id="2" creationId="{BDF7BCB3-F502-407C-842F-DB480ABAFAFF}"/>
          </ac:spMkLst>
        </pc:spChg>
        <pc:spChg chg="mod">
          <ac:chgData name="Frank Neugebauer" userId="732f40305298b099" providerId="LiveId" clId="{4A62D343-0824-4DC6-AEA0-4F967087EECC}" dt="2019-09-22T18:08:53.088" v="2167" actId="27636"/>
          <ac:spMkLst>
            <pc:docMk/>
            <pc:sldMk cId="898538723" sldId="265"/>
            <ac:spMk id="3" creationId="{2DD1A416-0504-4598-B082-4C587009053D}"/>
          </ac:spMkLst>
        </pc:spChg>
        <pc:picChg chg="add del mod">
          <ac:chgData name="Frank Neugebauer" userId="732f40305298b099" providerId="LiveId" clId="{4A62D343-0824-4DC6-AEA0-4F967087EECC}" dt="2019-09-22T23:29:31.150" v="2615"/>
          <ac:picMkLst>
            <pc:docMk/>
            <pc:sldMk cId="898538723" sldId="265"/>
            <ac:picMk id="4" creationId="{EDC9AC31-40C5-4797-8CD5-B802D288C18B}"/>
          </ac:picMkLst>
        </pc:picChg>
        <pc:picChg chg="add del mod">
          <ac:chgData name="Frank Neugebauer" userId="732f40305298b099" providerId="LiveId" clId="{4A62D343-0824-4DC6-AEA0-4F967087EECC}" dt="2019-09-22T23:41:25.060" v="2616"/>
          <ac:picMkLst>
            <pc:docMk/>
            <pc:sldMk cId="898538723" sldId="265"/>
            <ac:picMk id="5" creationId="{3F27CDFB-F476-4712-AD1B-8F5644511AA4}"/>
          </ac:picMkLst>
        </pc:picChg>
        <pc:picChg chg="add mod">
          <ac:chgData name="Frank Neugebauer" userId="732f40305298b099" providerId="LiveId" clId="{4A62D343-0824-4DC6-AEA0-4F967087EECC}" dt="2019-09-22T23:41:25.060" v="2616"/>
          <ac:picMkLst>
            <pc:docMk/>
            <pc:sldMk cId="898538723" sldId="265"/>
            <ac:picMk id="6" creationId="{D2794C8C-6036-4C8C-9721-A3B15FF4A2D1}"/>
          </ac:picMkLst>
        </pc:picChg>
      </pc:sldChg>
      <pc:sldChg chg="addSp delSp modSp add">
        <pc:chgData name="Frank Neugebauer" userId="732f40305298b099" providerId="LiveId" clId="{4A62D343-0824-4DC6-AEA0-4F967087EECC}" dt="2019-09-22T23:41:25.060" v="2616"/>
        <pc:sldMkLst>
          <pc:docMk/>
          <pc:sldMk cId="697933219" sldId="266"/>
        </pc:sldMkLst>
        <pc:spChg chg="mod">
          <ac:chgData name="Frank Neugebauer" userId="732f40305298b099" providerId="LiveId" clId="{4A62D343-0824-4DC6-AEA0-4F967087EECC}" dt="2019-09-22T18:08:13.182" v="2161" actId="20577"/>
          <ac:spMkLst>
            <pc:docMk/>
            <pc:sldMk cId="697933219" sldId="266"/>
            <ac:spMk id="2" creationId="{77D64796-8E0A-4799-8F67-CB556F175A6A}"/>
          </ac:spMkLst>
        </pc:spChg>
        <pc:spChg chg="mod">
          <ac:chgData name="Frank Neugebauer" userId="732f40305298b099" providerId="LiveId" clId="{4A62D343-0824-4DC6-AEA0-4F967087EECC}" dt="2019-09-22T18:08:01.063" v="2148" actId="113"/>
          <ac:spMkLst>
            <pc:docMk/>
            <pc:sldMk cId="697933219" sldId="266"/>
            <ac:spMk id="3" creationId="{E36E5710-1D82-4429-846C-FB5DD228496D}"/>
          </ac:spMkLst>
        </pc:spChg>
        <pc:picChg chg="add del mod">
          <ac:chgData name="Frank Neugebauer" userId="732f40305298b099" providerId="LiveId" clId="{4A62D343-0824-4DC6-AEA0-4F967087EECC}" dt="2019-09-22T23:41:25.060" v="2616"/>
          <ac:picMkLst>
            <pc:docMk/>
            <pc:sldMk cId="697933219" sldId="266"/>
            <ac:picMk id="4" creationId="{97E0A3DC-8F76-46BC-B6FC-B48EA7B17D0F}"/>
          </ac:picMkLst>
        </pc:picChg>
        <pc:picChg chg="add mod">
          <ac:chgData name="Frank Neugebauer" userId="732f40305298b099" providerId="LiveId" clId="{4A62D343-0824-4DC6-AEA0-4F967087EECC}" dt="2019-09-22T23:41:25.060" v="2616"/>
          <ac:picMkLst>
            <pc:docMk/>
            <pc:sldMk cId="697933219" sldId="266"/>
            <ac:picMk id="5" creationId="{EEFBDD92-52D5-42E6-B8BA-5108E3BAABFC}"/>
          </ac:picMkLst>
        </pc:picChg>
      </pc:sldChg>
      <pc:sldChg chg="addSp modSp add">
        <pc:chgData name="Frank Neugebauer" userId="732f40305298b099" providerId="LiveId" clId="{4A62D343-0824-4DC6-AEA0-4F967087EECC}" dt="2019-09-22T23:41:25.060" v="2616"/>
        <pc:sldMkLst>
          <pc:docMk/>
          <pc:sldMk cId="3394523830" sldId="267"/>
        </pc:sldMkLst>
        <pc:spChg chg="mod">
          <ac:chgData name="Frank Neugebauer" userId="732f40305298b099" providerId="LiveId" clId="{4A62D343-0824-4DC6-AEA0-4F967087EECC}" dt="2019-09-22T18:09:05.011" v="2184" actId="14100"/>
          <ac:spMkLst>
            <pc:docMk/>
            <pc:sldMk cId="3394523830" sldId="267"/>
            <ac:spMk id="2" creationId="{DB95E7C0-7FA2-4791-A193-A1C6AE5785A1}"/>
          </ac:spMkLst>
        </pc:spChg>
        <pc:spChg chg="mod">
          <ac:chgData name="Frank Neugebauer" userId="732f40305298b099" providerId="LiveId" clId="{4A62D343-0824-4DC6-AEA0-4F967087EECC}" dt="2019-09-22T18:11:21.078" v="2356" actId="2711"/>
          <ac:spMkLst>
            <pc:docMk/>
            <pc:sldMk cId="3394523830" sldId="267"/>
            <ac:spMk id="3" creationId="{36946CC0-A997-48A7-B34D-D0C3A35495A3}"/>
          </ac:spMkLst>
        </pc:spChg>
        <pc:picChg chg="add mod">
          <ac:chgData name="Frank Neugebauer" userId="732f40305298b099" providerId="LiveId" clId="{4A62D343-0824-4DC6-AEA0-4F967087EECC}" dt="2019-09-22T23:41:25.060" v="2616"/>
          <ac:picMkLst>
            <pc:docMk/>
            <pc:sldMk cId="3394523830" sldId="267"/>
            <ac:picMk id="4" creationId="{C49EE809-BCB0-456B-808F-9A7765E77DF1}"/>
          </ac:picMkLst>
        </pc:picChg>
      </pc:sldChg>
      <pc:sldChg chg="addSp modSp add">
        <pc:chgData name="Frank Neugebauer" userId="732f40305298b099" providerId="LiveId" clId="{4A62D343-0824-4DC6-AEA0-4F967087EECC}" dt="2019-09-22T23:41:25.060" v="2616"/>
        <pc:sldMkLst>
          <pc:docMk/>
          <pc:sldMk cId="407543787" sldId="268"/>
        </pc:sldMkLst>
        <pc:spChg chg="mod">
          <ac:chgData name="Frank Neugebauer" userId="732f40305298b099" providerId="LiveId" clId="{4A62D343-0824-4DC6-AEA0-4F967087EECC}" dt="2019-09-22T18:11:38.955" v="2379" actId="14100"/>
          <ac:spMkLst>
            <pc:docMk/>
            <pc:sldMk cId="407543787" sldId="268"/>
            <ac:spMk id="2" creationId="{FC736550-58CB-4D5D-934C-EA7F2EDD602F}"/>
          </ac:spMkLst>
        </pc:spChg>
        <pc:spChg chg="mod">
          <ac:chgData name="Frank Neugebauer" userId="732f40305298b099" providerId="LiveId" clId="{4A62D343-0824-4DC6-AEA0-4F967087EECC}" dt="2019-09-22T18:13:13.358" v="2613" actId="20577"/>
          <ac:spMkLst>
            <pc:docMk/>
            <pc:sldMk cId="407543787" sldId="268"/>
            <ac:spMk id="3" creationId="{24C00594-DDB7-46BC-9A72-B1231897815A}"/>
          </ac:spMkLst>
        </pc:spChg>
        <pc:picChg chg="add mod">
          <ac:chgData name="Frank Neugebauer" userId="732f40305298b099" providerId="LiveId" clId="{4A62D343-0824-4DC6-AEA0-4F967087EECC}" dt="2019-09-22T23:41:25.060" v="2616"/>
          <ac:picMkLst>
            <pc:docMk/>
            <pc:sldMk cId="407543787" sldId="268"/>
            <ac:picMk id="4" creationId="{A9459D37-EF8E-48AC-926C-CD17B4D1B72F}"/>
          </ac:picMkLst>
        </pc:picChg>
      </pc:sldChg>
    </pc:docChg>
  </pc:docChgLst>
</pc:chgInfo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25230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887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530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486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796027F-7875-4030-9381-8BD8C4F21935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1674280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367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7867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072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22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369380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09A250-FF31-4206-8172-F9D3106AACB1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70099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9/21/2019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01414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7ADDD-FFA2-4073-80C9-87B446F1FA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1 – Agency Data, Part 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230425-E83F-449B-8896-2A31F49306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DSC680 – Frank Neugebauer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7EBE08A-A6F3-4E0B-A53E-CF6FB7DD1E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996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97"/>
    </mc:Choice>
    <mc:Fallback>
      <p:transition spd="slow" advTm="6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CE6D2-ED52-479C-92B5-9A2B19B21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74059"/>
          </a:xfrm>
        </p:spPr>
        <p:txBody>
          <a:bodyPr/>
          <a:lstStyle/>
          <a:p>
            <a:r>
              <a:rPr lang="en-US" dirty="0"/>
              <a:t>Predictions – Workforce Capacity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E36BA-75B5-46AA-89C3-A732F3FCC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44812"/>
            <a:ext cx="9601200" cy="5153212"/>
          </a:xfrm>
        </p:spPr>
        <p:txBody>
          <a:bodyPr>
            <a:normAutofit fontScale="70000" lnSpcReduction="20000"/>
          </a:bodyPr>
          <a:lstStyle/>
          <a:p>
            <a:r>
              <a:rPr lang="en-US" sz="3600" dirty="0"/>
              <a:t>The predicted counts have an unexpected value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table(</a:t>
            </a:r>
            <a:r>
              <a:rPr lang="en-US" dirty="0" err="1">
                <a:latin typeface="Consolas" panose="020B0609020204030204" pitchFamily="49" charset="0"/>
              </a:rPr>
              <a:t>nb_predict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test_ad$policy_type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</a:t>
            </a:r>
            <a:r>
              <a:rPr lang="en-US" dirty="0" err="1">
                <a:latin typeface="Consolas" panose="020B0609020204030204" pitchFamily="49" charset="0"/>
              </a:rPr>
              <a:t>nb_predict</a:t>
            </a:r>
            <a:r>
              <a:rPr lang="en-US" dirty="0">
                <a:latin typeface="Consolas" panose="020B0609020204030204" pitchFamily="49" charset="0"/>
              </a:rPr>
              <a:t> 	Commercial 	Personal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Cancel Conf 	13 		665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Cancel Req 	2 		1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Cancel/DNR 	0 		12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DB Synch 		0 		2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New Business 	9 		3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Non-Renewal 	0 		0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Policy Change 	0 		0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Re-Issue 		0 		0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Reinstate 		1 		4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Renew Quote 	0 		0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Renewal 		1 		0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Renewal Re-Quote 	0 		0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Rewrite 		0 		0</a:t>
            </a:r>
          </a:p>
          <a:p>
            <a:r>
              <a:rPr lang="en-US" sz="3600" dirty="0"/>
              <a:t>Can be used in workforce capacity planning – e.g., how many personal lines underwriters do I need?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730DA74-39F1-499B-BAEF-8C6507CD3F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601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251"/>
    </mc:Choice>
    <mc:Fallback>
      <p:transition spd="slow" advTm="105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64796-8E0A-4799-8F67-CB556F175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8553"/>
          </a:xfrm>
        </p:spPr>
        <p:txBody>
          <a:bodyPr/>
          <a:lstStyle/>
          <a:p>
            <a:r>
              <a:rPr lang="en-US" dirty="0"/>
              <a:t>Some Stats – Test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E5710-1D82-4429-846C-FB5DD2284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01694"/>
            <a:ext cx="9601200" cy="4265706"/>
          </a:xfrm>
        </p:spPr>
        <p:txBody>
          <a:bodyPr>
            <a:normAutofit/>
          </a:bodyPr>
          <a:lstStyle/>
          <a:p>
            <a:r>
              <a:rPr lang="en-US" dirty="0"/>
              <a:t>Overall</a:t>
            </a:r>
          </a:p>
          <a:p>
            <a:pPr marL="530352" lvl="1" indent="0">
              <a:buNone/>
            </a:pPr>
            <a:r>
              <a:rPr lang="en-US" dirty="0"/>
              <a:t>## Accuracy : 0.9509</a:t>
            </a:r>
          </a:p>
          <a:p>
            <a:pPr marL="530352" lvl="1" indent="0">
              <a:buNone/>
            </a:pPr>
            <a:r>
              <a:rPr lang="en-US" dirty="0"/>
              <a:t>## 95% CI : (0.9324, 0.9656)</a:t>
            </a:r>
          </a:p>
          <a:p>
            <a:pPr marL="530352" lvl="1" indent="0">
              <a:buNone/>
            </a:pPr>
            <a:r>
              <a:rPr lang="en-US" dirty="0"/>
              <a:t>## No Information Rate : 1</a:t>
            </a:r>
          </a:p>
          <a:p>
            <a:pPr marL="530352" lvl="1" indent="0">
              <a:buNone/>
            </a:pPr>
            <a:r>
              <a:rPr lang="en-US" dirty="0"/>
              <a:t>## P-Value [Acc &gt; NIR] : 1</a:t>
            </a:r>
          </a:p>
          <a:p>
            <a:pPr marL="530352" lvl="1" indent="0">
              <a:buNone/>
            </a:pPr>
            <a:r>
              <a:rPr lang="en-US" dirty="0"/>
              <a:t>## Kappa : 0</a:t>
            </a:r>
          </a:p>
          <a:p>
            <a:pPr marL="530352" lvl="1" indent="0">
              <a:buNone/>
            </a:pPr>
            <a:r>
              <a:rPr lang="en-US" dirty="0"/>
              <a:t>## </a:t>
            </a:r>
            <a:r>
              <a:rPr lang="en-US" dirty="0" err="1"/>
              <a:t>Mcnemar's</a:t>
            </a:r>
            <a:r>
              <a:rPr lang="en-US" dirty="0"/>
              <a:t> Test P-Value : NA</a:t>
            </a:r>
          </a:p>
          <a:p>
            <a:r>
              <a:rPr lang="en-US" dirty="0"/>
              <a:t>Accuracy, CI, and P-Value very encouraging – </a:t>
            </a:r>
            <a:r>
              <a:rPr lang="en-US" b="1" dirty="0"/>
              <a:t>they are only an indication, not a real prediction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EFBDD92-52D5-42E6-B8BA-5108E3BAAB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933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87"/>
    </mc:Choice>
    <mc:Fallback>
      <p:transition spd="slow" advTm="45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5E7C0-7FA2-4791-A193-A1C6AE57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02341"/>
          </a:xfrm>
        </p:spPr>
        <p:txBody>
          <a:bodyPr/>
          <a:lstStyle/>
          <a:p>
            <a:r>
              <a:rPr lang="en-US" dirty="0"/>
              <a:t>Out of Sample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46CC0-A997-48A7-B34D-D0C3A3549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88141"/>
            <a:ext cx="9601200" cy="494254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Given a set of data, what’s the transaction?</a:t>
            </a:r>
          </a:p>
          <a:p>
            <a:pPr marL="530352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single_model</a:t>
            </a:r>
            <a:r>
              <a:rPr lang="en-US" dirty="0">
                <a:latin typeface="Consolas" panose="020B0609020204030204" pitchFamily="49" charset="0"/>
              </a:rPr>
              <a:t> &lt;- predict(</a:t>
            </a:r>
            <a:r>
              <a:rPr lang="en-US" dirty="0" err="1">
                <a:latin typeface="Consolas" panose="020B0609020204030204" pitchFamily="49" charset="0"/>
              </a:rPr>
              <a:t>nb_model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newdata</a:t>
            </a:r>
            <a:r>
              <a:rPr lang="en-US" dirty="0">
                <a:latin typeface="Consolas" panose="020B0609020204030204" pitchFamily="49" charset="0"/>
              </a:rPr>
              <a:t>=</a:t>
            </a:r>
            <a:r>
              <a:rPr lang="en-US" dirty="0" err="1">
                <a:latin typeface="Consolas" panose="020B0609020204030204" pitchFamily="49" charset="0"/>
              </a:rPr>
              <a:t>new_data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table(</a:t>
            </a:r>
            <a:r>
              <a:rPr lang="en-US" dirty="0" err="1">
                <a:latin typeface="Consolas" panose="020B0609020204030204" pitchFamily="49" charset="0"/>
              </a:rPr>
              <a:t>single_model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</a:t>
            </a:r>
            <a:r>
              <a:rPr lang="en-US" dirty="0" err="1">
                <a:latin typeface="Consolas" panose="020B0609020204030204" pitchFamily="49" charset="0"/>
              </a:rPr>
              <a:t>single_model</a:t>
            </a:r>
            <a:endParaRPr lang="en-US" dirty="0">
              <a:latin typeface="Consolas" panose="020B0609020204030204" pitchFamily="49" charset="0"/>
            </a:endParaRP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Cancel Conf Cancel Req Cancel/DNR DB Synch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0 		0 	0 		0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New Business Non-Renewal Policy Change Re-Issue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0 		0 		0 		0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Reinstate Renew </a:t>
            </a:r>
            <a:r>
              <a:rPr lang="en-US" b="1" dirty="0">
                <a:latin typeface="Consolas" panose="020B0609020204030204" pitchFamily="49" charset="0"/>
              </a:rPr>
              <a:t>Quote Renewal </a:t>
            </a:r>
            <a:r>
              <a:rPr lang="en-US" dirty="0" err="1">
                <a:latin typeface="Consolas" panose="020B0609020204030204" pitchFamily="49" charset="0"/>
              </a:rPr>
              <a:t>Renewal</a:t>
            </a:r>
            <a:r>
              <a:rPr lang="en-US" dirty="0">
                <a:latin typeface="Consolas" panose="020B0609020204030204" pitchFamily="49" charset="0"/>
              </a:rPr>
              <a:t> Re-Quote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0 		0 		</a:t>
            </a:r>
            <a:r>
              <a:rPr lang="en-US" b="1" dirty="0">
                <a:latin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</a:rPr>
              <a:t> 	0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Rewrite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## 0</a:t>
            </a:r>
          </a:p>
          <a:p>
            <a:r>
              <a:rPr lang="en-US" dirty="0"/>
              <a:t>Can be used to understand what’s most likely to happen in real time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49EE809-BCB0-456B-808F-9A7765E77D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23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214"/>
    </mc:Choice>
    <mc:Fallback>
      <p:transition spd="slow" advTm="58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36550-58CB-4D5D-934C-EA7F2EDD6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09918"/>
          </a:xfrm>
        </p:spPr>
        <p:txBody>
          <a:bodyPr/>
          <a:lstStyle/>
          <a:p>
            <a:r>
              <a:rPr lang="en-US" dirty="0"/>
              <a:t>Areas for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00594-DDB7-46BC-9A72-B123189781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63059"/>
            <a:ext cx="9601200" cy="4104341"/>
          </a:xfrm>
        </p:spPr>
        <p:txBody>
          <a:bodyPr>
            <a:normAutofit/>
          </a:bodyPr>
          <a:lstStyle/>
          <a:p>
            <a:r>
              <a:rPr lang="en-US" sz="2800" dirty="0"/>
              <a:t>Premium values</a:t>
            </a:r>
          </a:p>
          <a:p>
            <a:r>
              <a:rPr lang="en-US" sz="2800" dirty="0"/>
              <a:t>Many different scenarios – e.g., using a specific value for the transaction as the target</a:t>
            </a:r>
          </a:p>
          <a:p>
            <a:r>
              <a:rPr lang="en-US" sz="2800" dirty="0"/>
              <a:t>Using different algorithms – random forest in particular</a:t>
            </a:r>
          </a:p>
          <a:p>
            <a:r>
              <a:rPr lang="en-US" sz="2800" dirty="0"/>
              <a:t>Use unsupervised learning to uncover unexpected groupings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9459D37-EF8E-48AC-926C-CD17B4D1B7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43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866"/>
    </mc:Choice>
    <mc:Fallback>
      <p:transition spd="slow" advTm="1248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DFE33-834E-4878-B36D-86447B536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9F8C5-9890-43EB-B53C-50F71A835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840753"/>
            <a:ext cx="9601200" cy="4026647"/>
          </a:xfrm>
        </p:spPr>
        <p:txBody>
          <a:bodyPr>
            <a:normAutofit/>
          </a:bodyPr>
          <a:lstStyle/>
          <a:p>
            <a:r>
              <a:rPr lang="en-US" sz="2400" dirty="0"/>
              <a:t>Overview of the project</a:t>
            </a:r>
          </a:p>
          <a:p>
            <a:r>
              <a:rPr lang="en-US" sz="2400" dirty="0"/>
              <a:t>The data – and how it was manipulated</a:t>
            </a:r>
          </a:p>
          <a:p>
            <a:r>
              <a:rPr lang="en-US" sz="2400" dirty="0"/>
              <a:t>Building the predictive model – Naïve Bayes</a:t>
            </a:r>
          </a:p>
          <a:p>
            <a:r>
              <a:rPr lang="en-US" sz="2400" dirty="0"/>
              <a:t>Analyzing the outputs</a:t>
            </a:r>
          </a:p>
          <a:p>
            <a:pPr lvl="1"/>
            <a:r>
              <a:rPr lang="en-US" sz="2400" dirty="0"/>
              <a:t>Conditional probabilities</a:t>
            </a:r>
          </a:p>
          <a:p>
            <a:pPr lvl="1"/>
            <a:r>
              <a:rPr lang="en-US" sz="2400" dirty="0"/>
              <a:t>Predictions</a:t>
            </a:r>
          </a:p>
          <a:p>
            <a:pPr lvl="1"/>
            <a:r>
              <a:rPr lang="en-US" sz="2400" dirty="0"/>
              <a:t>Out of sample prediction</a:t>
            </a:r>
          </a:p>
          <a:p>
            <a:r>
              <a:rPr lang="en-US" sz="2400" dirty="0"/>
              <a:t>Conclusions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A6D175C-416C-404A-A246-82C18CAA81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1815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96"/>
    </mc:Choice>
    <mc:Fallback>
      <p:transition spd="slow" advTm="238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70AFF-96EA-4002-818C-AE6D87C89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E274D-BBAC-4919-A92C-C11492E687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05106"/>
            <a:ext cx="9601200" cy="3581400"/>
          </a:xfrm>
        </p:spPr>
        <p:txBody>
          <a:bodyPr>
            <a:normAutofit/>
          </a:bodyPr>
          <a:lstStyle/>
          <a:p>
            <a:r>
              <a:rPr lang="en-US" sz="2400" dirty="0"/>
              <a:t>Intendent insurance agents have great data but don’t use it </a:t>
            </a:r>
          </a:p>
          <a:p>
            <a:r>
              <a:rPr lang="en-US" sz="2400" dirty="0"/>
              <a:t>The power of data science can change their ability to sell, and value to insurers</a:t>
            </a:r>
          </a:p>
          <a:p>
            <a:r>
              <a:rPr lang="en-US" sz="2400" dirty="0"/>
              <a:t>The data was extracted from an agency management system</a:t>
            </a:r>
          </a:p>
          <a:p>
            <a:r>
              <a:rPr lang="en-US" sz="2400" dirty="0"/>
              <a:t>Objectives:</a:t>
            </a:r>
          </a:p>
          <a:p>
            <a:pPr lvl="1"/>
            <a:r>
              <a:rPr lang="en-US" sz="2400" dirty="0"/>
              <a:t>Determine if the data has predictive qualities</a:t>
            </a:r>
          </a:p>
          <a:p>
            <a:pPr lvl="1"/>
            <a:r>
              <a:rPr lang="en-US" sz="2400" dirty="0"/>
              <a:t>If it does, how a predictive model can help agents be more effective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4803101-A3CE-436C-B813-91D44DEECD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105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989"/>
    </mc:Choice>
    <mc:Fallback>
      <p:transition spd="slow" advTm="709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CA4BF-D0B0-4E5F-BD03-892AE2A61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F38FFD0-01F8-4595-A859-5B32656FCB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48865"/>
            <a:ext cx="9601200" cy="4969329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Consolas" panose="020B0609020204030204" pitchFamily="49" charset="0"/>
              </a:rPr>
              <a:t>## '</a:t>
            </a:r>
            <a:r>
              <a:rPr lang="en-US" dirty="0" err="1">
                <a:latin typeface="Consolas" panose="020B0609020204030204" pitchFamily="49" charset="0"/>
              </a:rPr>
              <a:t>data.frame</a:t>
            </a:r>
            <a:r>
              <a:rPr lang="en-US" dirty="0">
                <a:latin typeface="Consolas" panose="020B0609020204030204" pitchFamily="49" charset="0"/>
              </a:rPr>
              <a:t>': 2376 obs. of 12 variables:</a:t>
            </a:r>
          </a:p>
          <a:p>
            <a:r>
              <a:rPr lang="en-US" dirty="0">
                <a:latin typeface="Consolas" panose="020B0609020204030204" pitchFamily="49" charset="0"/>
              </a:rPr>
              <a:t>## $ </a:t>
            </a:r>
            <a:r>
              <a:rPr lang="en-US" dirty="0" err="1">
                <a:latin typeface="Consolas" panose="020B0609020204030204" pitchFamily="49" charset="0"/>
              </a:rPr>
              <a:t>account_type</a:t>
            </a:r>
            <a:r>
              <a:rPr lang="en-US" dirty="0">
                <a:latin typeface="Consolas" panose="020B0609020204030204" pitchFamily="49" charset="0"/>
              </a:rPr>
              <a:t> : Factor w/ 2 levels "</a:t>
            </a:r>
            <a:r>
              <a:rPr lang="en-US" dirty="0" err="1">
                <a:latin typeface="Consolas" panose="020B0609020204030204" pitchFamily="49" charset="0"/>
              </a:rPr>
              <a:t>Commercial","Personal</a:t>
            </a:r>
            <a:r>
              <a:rPr lang="en-US" dirty="0">
                <a:latin typeface="Consolas" panose="020B0609020204030204" pitchFamily="49" charset="0"/>
              </a:rPr>
              <a:t>"</a:t>
            </a:r>
          </a:p>
          <a:p>
            <a:r>
              <a:rPr lang="en-US" dirty="0">
                <a:latin typeface="Consolas" panose="020B0609020204030204" pitchFamily="49" charset="0"/>
              </a:rPr>
              <a:t>## $ </a:t>
            </a:r>
            <a:r>
              <a:rPr lang="en-US" dirty="0" err="1">
                <a:latin typeface="Consolas" panose="020B0609020204030204" pitchFamily="49" charset="0"/>
              </a:rPr>
              <a:t>assigned_agent</a:t>
            </a:r>
            <a:r>
              <a:rPr lang="en-US" dirty="0">
                <a:latin typeface="Consolas" panose="020B0609020204030204" pitchFamily="49" charset="0"/>
              </a:rPr>
              <a:t> : Factor w/ 6 levels "Boehm, Sebastian"</a:t>
            </a:r>
          </a:p>
          <a:p>
            <a:r>
              <a:rPr lang="en-US" dirty="0">
                <a:latin typeface="Consolas" panose="020B0609020204030204" pitchFamily="49" charset="0"/>
              </a:rPr>
              <a:t>## $ lob : Factor w/ 20 levels "Auto (Commercial)"</a:t>
            </a:r>
          </a:p>
          <a:p>
            <a:r>
              <a:rPr lang="en-US" dirty="0">
                <a:latin typeface="Consolas" panose="020B0609020204030204" pitchFamily="49" charset="0"/>
              </a:rPr>
              <a:t>## $ </a:t>
            </a:r>
            <a:r>
              <a:rPr lang="en-US" dirty="0" err="1">
                <a:latin typeface="Consolas" panose="020B0609020204030204" pitchFamily="49" charset="0"/>
              </a:rPr>
              <a:t>master_company</a:t>
            </a:r>
            <a:r>
              <a:rPr lang="en-US" dirty="0">
                <a:latin typeface="Consolas" panose="020B0609020204030204" pitchFamily="49" charset="0"/>
              </a:rPr>
              <a:t> : Factor w/ 20 levels "</a:t>
            </a:r>
            <a:r>
              <a:rPr lang="en-US" dirty="0" err="1">
                <a:latin typeface="Consolas" panose="020B0609020204030204" pitchFamily="49" charset="0"/>
              </a:rPr>
              <a:t>Aimonetti</a:t>
            </a:r>
            <a:r>
              <a:rPr lang="en-US" dirty="0">
                <a:latin typeface="Consolas" panose="020B0609020204030204" pitchFamily="49" charset="0"/>
              </a:rPr>
              <a:t> Insurance"</a:t>
            </a:r>
          </a:p>
          <a:p>
            <a:r>
              <a:rPr lang="en-US" dirty="0">
                <a:latin typeface="Consolas" panose="020B0609020204030204" pitchFamily="49" charset="0"/>
              </a:rPr>
              <a:t>## $ </a:t>
            </a:r>
            <a:r>
              <a:rPr lang="en-US" dirty="0" err="1">
                <a:latin typeface="Consolas" panose="020B0609020204030204" pitchFamily="49" charset="0"/>
              </a:rPr>
              <a:t>effective_date</a:t>
            </a:r>
            <a:r>
              <a:rPr lang="en-US" dirty="0">
                <a:latin typeface="Consolas" panose="020B0609020204030204" pitchFamily="49" charset="0"/>
              </a:rPr>
              <a:t> : Date, format: "2014-10-07"</a:t>
            </a:r>
          </a:p>
          <a:p>
            <a:r>
              <a:rPr lang="en-US" dirty="0">
                <a:latin typeface="Consolas" panose="020B0609020204030204" pitchFamily="49" charset="0"/>
              </a:rPr>
              <a:t>## $ </a:t>
            </a:r>
            <a:r>
              <a:rPr lang="en-US" dirty="0" err="1">
                <a:latin typeface="Consolas" panose="020B0609020204030204" pitchFamily="49" charset="0"/>
              </a:rPr>
              <a:t>policy_term</a:t>
            </a:r>
            <a:r>
              <a:rPr lang="en-US" dirty="0">
                <a:latin typeface="Consolas" panose="020B0609020204030204" pitchFamily="49" charset="0"/>
              </a:rPr>
              <a:t> : Factor w/ 3 levels "12 Months","6 Months"</a:t>
            </a:r>
          </a:p>
          <a:p>
            <a:r>
              <a:rPr lang="en-US" dirty="0">
                <a:latin typeface="Consolas" panose="020B0609020204030204" pitchFamily="49" charset="0"/>
              </a:rPr>
              <a:t>## $ </a:t>
            </a:r>
            <a:r>
              <a:rPr lang="en-US" dirty="0" err="1">
                <a:latin typeface="Consolas" panose="020B0609020204030204" pitchFamily="49" charset="0"/>
              </a:rPr>
              <a:t>policy_type</a:t>
            </a:r>
            <a:r>
              <a:rPr lang="en-US" dirty="0">
                <a:latin typeface="Consolas" panose="020B0609020204030204" pitchFamily="49" charset="0"/>
              </a:rPr>
              <a:t> : Factor w/ 2 levels "</a:t>
            </a:r>
            <a:r>
              <a:rPr lang="en-US" dirty="0" err="1">
                <a:latin typeface="Consolas" panose="020B0609020204030204" pitchFamily="49" charset="0"/>
              </a:rPr>
              <a:t>Commercial","Personal</a:t>
            </a:r>
            <a:r>
              <a:rPr lang="en-US" dirty="0">
                <a:latin typeface="Consolas" panose="020B0609020204030204" pitchFamily="49" charset="0"/>
              </a:rPr>
              <a:t>"</a:t>
            </a:r>
          </a:p>
          <a:p>
            <a:r>
              <a:rPr lang="en-US" dirty="0">
                <a:latin typeface="Consolas" panose="020B0609020204030204" pitchFamily="49" charset="0"/>
              </a:rPr>
              <a:t>## $ </a:t>
            </a:r>
            <a:r>
              <a:rPr lang="en-US" dirty="0" err="1">
                <a:latin typeface="Consolas" panose="020B0609020204030204" pitchFamily="49" charset="0"/>
              </a:rPr>
              <a:t>annual_premium</a:t>
            </a:r>
            <a:r>
              <a:rPr lang="en-US" dirty="0">
                <a:latin typeface="Consolas" panose="020B0609020204030204" pitchFamily="49" charset="0"/>
              </a:rPr>
              <a:t> : num </a:t>
            </a:r>
          </a:p>
          <a:p>
            <a:r>
              <a:rPr lang="en-US" dirty="0">
                <a:latin typeface="Consolas" panose="020B0609020204030204" pitchFamily="49" charset="0"/>
              </a:rPr>
              <a:t>## $ </a:t>
            </a:r>
            <a:r>
              <a:rPr lang="en-US" dirty="0" err="1">
                <a:latin typeface="Consolas" panose="020B0609020204030204" pitchFamily="49" charset="0"/>
              </a:rPr>
              <a:t>written_premium</a:t>
            </a:r>
            <a:r>
              <a:rPr lang="en-US" dirty="0">
                <a:latin typeface="Consolas" panose="020B0609020204030204" pitchFamily="49" charset="0"/>
              </a:rPr>
              <a:t> : num </a:t>
            </a:r>
          </a:p>
          <a:p>
            <a:r>
              <a:rPr lang="en-US" dirty="0">
                <a:latin typeface="Consolas" panose="020B0609020204030204" pitchFamily="49" charset="0"/>
              </a:rPr>
              <a:t>## $ </a:t>
            </a:r>
            <a:r>
              <a:rPr lang="en-US" dirty="0" err="1">
                <a:latin typeface="Consolas" panose="020B0609020204030204" pitchFamily="49" charset="0"/>
              </a:rPr>
              <a:t>rating_state</a:t>
            </a:r>
            <a:r>
              <a:rPr lang="en-US" dirty="0">
                <a:latin typeface="Consolas" panose="020B0609020204030204" pitchFamily="49" charset="0"/>
              </a:rPr>
              <a:t> : Factor w/ 8 levels "FL","ND","NV"</a:t>
            </a:r>
          </a:p>
          <a:p>
            <a:r>
              <a:rPr lang="en-US" dirty="0">
                <a:latin typeface="Consolas" panose="020B0609020204030204" pitchFamily="49" charset="0"/>
              </a:rPr>
              <a:t>## $ status : Factor w/ 2 levels "</a:t>
            </a:r>
            <a:r>
              <a:rPr lang="en-US" dirty="0" err="1">
                <a:latin typeface="Consolas" panose="020B0609020204030204" pitchFamily="49" charset="0"/>
              </a:rPr>
              <a:t>Active","Inactive</a:t>
            </a:r>
            <a:r>
              <a:rPr lang="en-US" dirty="0">
                <a:latin typeface="Consolas" panose="020B0609020204030204" pitchFamily="49" charset="0"/>
              </a:rPr>
              <a:t>"</a:t>
            </a:r>
          </a:p>
          <a:p>
            <a:r>
              <a:rPr lang="en-US" dirty="0">
                <a:latin typeface="Consolas" panose="020B0609020204030204" pitchFamily="49" charset="0"/>
              </a:rPr>
              <a:t>## $ </a:t>
            </a:r>
            <a:r>
              <a:rPr lang="en-US" dirty="0" err="1">
                <a:latin typeface="Consolas" panose="020B0609020204030204" pitchFamily="49" charset="0"/>
              </a:rPr>
              <a:t>transaction_type</a:t>
            </a:r>
            <a:r>
              <a:rPr lang="en-US" dirty="0">
                <a:latin typeface="Consolas" panose="020B0609020204030204" pitchFamily="49" charset="0"/>
              </a:rPr>
              <a:t>: Factor w/ 13 levels "Cancel Conf"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513B2A2-E9C5-47BE-90A6-43899C6D7D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0690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551"/>
    </mc:Choice>
    <mc:Fallback>
      <p:transition spd="slow" advTm="218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35275-8B4E-4592-80BE-B2A187BD2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6482"/>
          </a:xfrm>
        </p:spPr>
        <p:txBody>
          <a:bodyPr/>
          <a:lstStyle/>
          <a:p>
            <a:r>
              <a:rPr lang="en-US" dirty="0"/>
              <a:t>Manipulating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9EFBF-78E5-4796-8103-C1AAF18C4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64871"/>
            <a:ext cx="9601200" cy="3581400"/>
          </a:xfrm>
        </p:spPr>
        <p:txBody>
          <a:bodyPr>
            <a:normAutofit/>
          </a:bodyPr>
          <a:lstStyle/>
          <a:p>
            <a:r>
              <a:rPr lang="en-US" sz="2400" dirty="0"/>
              <a:t>Obfuscated the data for anonymity</a:t>
            </a:r>
          </a:p>
          <a:p>
            <a:pPr lvl="1"/>
            <a:r>
              <a:rPr lang="en-US" sz="2400" dirty="0"/>
              <a:t>Changed names and values</a:t>
            </a:r>
          </a:p>
          <a:p>
            <a:pPr lvl="1"/>
            <a:r>
              <a:rPr lang="en-US" sz="2400" dirty="0"/>
              <a:t>Changed dates</a:t>
            </a:r>
          </a:p>
          <a:p>
            <a:pPr lvl="1"/>
            <a:r>
              <a:rPr lang="en-US" sz="2400" dirty="0"/>
              <a:t>The core structure of the data is intact</a:t>
            </a:r>
          </a:p>
          <a:p>
            <a:r>
              <a:rPr lang="en-US" sz="2400" dirty="0"/>
              <a:t>Premium data is skewed – should change this for the next version</a:t>
            </a:r>
          </a:p>
          <a:p>
            <a:r>
              <a:rPr lang="en-US" sz="2400" dirty="0"/>
              <a:t>Dropped irrelevant data elements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C6BDC07-EF86-4B7E-B693-8BF0DF1433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45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94"/>
    </mc:Choice>
    <mc:Fallback>
      <p:transition spd="slow" advTm="43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B26C1-BB09-498D-A154-A72DE2ED8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6042" y="685800"/>
            <a:ext cx="9946758" cy="745671"/>
          </a:xfrm>
        </p:spPr>
        <p:txBody>
          <a:bodyPr/>
          <a:lstStyle/>
          <a:p>
            <a:r>
              <a:rPr lang="en-US" dirty="0"/>
              <a:t>Target Variable – Transaction Type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665B3-93D9-44C1-BDA5-425322C80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2247" y="1600200"/>
            <a:ext cx="11010014" cy="4944139"/>
          </a:xfrm>
        </p:spPr>
        <p:txBody>
          <a:bodyPr>
            <a:noAutofit/>
          </a:bodyPr>
          <a:lstStyle/>
          <a:p>
            <a:r>
              <a:rPr lang="en-US" sz="1400" dirty="0"/>
              <a:t>New Business - when a client is first getting a policy (this assumes one or more quotes have been provided)</a:t>
            </a:r>
          </a:p>
          <a:p>
            <a:r>
              <a:rPr lang="en-US" sz="1400" dirty="0"/>
              <a:t>Policy Change - any type of change to a policy, including fixing spellings through </a:t>
            </a:r>
            <a:r>
              <a:rPr lang="en-US" sz="1400" dirty="0" err="1"/>
              <a:t>endoresements</a:t>
            </a:r>
            <a:r>
              <a:rPr lang="en-US" sz="1400" dirty="0"/>
              <a:t> for additional coverage</a:t>
            </a:r>
          </a:p>
          <a:p>
            <a:r>
              <a:rPr lang="en-US" sz="1400" dirty="0"/>
              <a:t>Cancel - there are three versions of this</a:t>
            </a:r>
          </a:p>
          <a:p>
            <a:pPr marL="627063" lvl="1" indent="-228600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Conf - a confirmed cancellation by the insured</a:t>
            </a:r>
          </a:p>
          <a:p>
            <a:pPr marL="627063" lvl="1" indent="-228600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Req - a requested cancellation by the insured</a:t>
            </a:r>
          </a:p>
          <a:p>
            <a:pPr marL="627063" lvl="1" indent="-228600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DNR - a cancellation caused by a non-renewal</a:t>
            </a:r>
          </a:p>
          <a:p>
            <a:r>
              <a:rPr lang="en-US" sz="1400" dirty="0"/>
              <a:t>Renew - when a policy term ends, it goes into a renewal state, which has multiple conditions:</a:t>
            </a:r>
          </a:p>
          <a:p>
            <a:pPr marL="627063" lvl="1" indent="-228600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Just renew, meaning the policy renewed, which can be automatic in many situations</a:t>
            </a:r>
          </a:p>
          <a:p>
            <a:pPr marL="627063" lvl="1" indent="-228600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Renewal Quote - this trigger premium calculations for the renewal</a:t>
            </a:r>
          </a:p>
          <a:p>
            <a:pPr marL="627063" lvl="1" indent="-228600">
              <a:spcBef>
                <a:spcPts val="0"/>
              </a:spcBef>
              <a:spcAft>
                <a:spcPts val="0"/>
              </a:spcAft>
            </a:pPr>
            <a:r>
              <a:rPr lang="en-US" sz="1400" dirty="0"/>
              <a:t>Renewal Re-Quote - often time, the insured will ask for different options, which results in a re-quote (which can occur multiple times)</a:t>
            </a:r>
          </a:p>
          <a:p>
            <a:r>
              <a:rPr lang="en-US" sz="1400" dirty="0"/>
              <a:t>Non-Renewal - this means the policy term end is the end of the policy altogether and happen when an insurance company no longer wants to cover the insured</a:t>
            </a:r>
          </a:p>
          <a:p>
            <a:r>
              <a:rPr lang="en-US" sz="1400" dirty="0"/>
              <a:t>Re-issue - this happens when a policy is cancelled but then “uncancelled,” a situation most often due to payment problems (that can be the fault of the insurance company) - there is normally a lapse in coverage for a re-issue</a:t>
            </a:r>
          </a:p>
          <a:p>
            <a:r>
              <a:rPr lang="en-US" sz="1400" dirty="0"/>
              <a:t>Re-instate - like re-issue, a re-instatement happens when a cancelled policy is renewed, but occurs with no lapse in coverage</a:t>
            </a:r>
          </a:p>
          <a:p>
            <a:r>
              <a:rPr lang="en-US" sz="1400" dirty="0"/>
              <a:t>Re-write - an insurance policy is a contract and requires endorsements to make even simple changes; if a policy has anything major that requires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58E8F99-296E-4719-A268-46A52C25A2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558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456"/>
    </mc:Choice>
    <mc:Fallback>
      <p:transition spd="slow" advTm="275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7DDB90-E8E9-4F6E-B680-7AA6EAA50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2022" y="2622072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/>
              <a:t>Central question: given a risk, what transaction is going to occur?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AD8FA99-2DD5-4A0D-BEF3-9BECB38AA9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647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38"/>
    </mc:Choice>
    <mc:Fallback>
      <p:transition spd="slow" advTm="18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4D347-4A27-45C7-900A-105763583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02341"/>
          </a:xfrm>
        </p:spPr>
        <p:txBody>
          <a:bodyPr/>
          <a:lstStyle/>
          <a:p>
            <a:r>
              <a:rPr lang="en-US" dirty="0"/>
              <a:t>Building 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E9AD1-B4C4-4B4A-B343-4D75FE67A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38300"/>
            <a:ext cx="9601200" cy="3581400"/>
          </a:xfrm>
        </p:spPr>
        <p:txBody>
          <a:bodyPr/>
          <a:lstStyle/>
          <a:p>
            <a:r>
              <a:rPr lang="en-US" dirty="0"/>
              <a:t>Naïve Bayes used because it deals with categorical data pretty well</a:t>
            </a:r>
          </a:p>
          <a:p>
            <a:r>
              <a:rPr lang="en-US" dirty="0" err="1">
                <a:latin typeface="Consolas" panose="020B0609020204030204" pitchFamily="49" charset="0"/>
              </a:rPr>
              <a:t>nb_model</a:t>
            </a:r>
            <a:r>
              <a:rPr lang="en-US" dirty="0">
                <a:latin typeface="Consolas" panose="020B0609020204030204" pitchFamily="49" charset="0"/>
              </a:rPr>
              <a:t> &lt;- </a:t>
            </a:r>
            <a:r>
              <a:rPr lang="en-US" dirty="0" err="1">
                <a:latin typeface="Consolas" panose="020B0609020204030204" pitchFamily="49" charset="0"/>
              </a:rPr>
              <a:t>naiveBayes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transaction_type</a:t>
            </a:r>
            <a:r>
              <a:rPr lang="en-US" dirty="0">
                <a:latin typeface="Consolas" panose="020B0609020204030204" pitchFamily="49" charset="0"/>
              </a:rPr>
              <a:t>~., data=</a:t>
            </a:r>
            <a:r>
              <a:rPr lang="en-US" dirty="0" err="1">
                <a:latin typeface="Consolas" panose="020B0609020204030204" pitchFamily="49" charset="0"/>
              </a:rPr>
              <a:t>train_ad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85CFC21-8084-48A8-85B5-8A26A29E4D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642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25"/>
    </mc:Choice>
    <mc:Fallback>
      <p:transition spd="slow" advTm="31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7BCB3-F502-407C-842F-DB480ABAF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909918"/>
          </a:xfrm>
        </p:spPr>
        <p:txBody>
          <a:bodyPr/>
          <a:lstStyle/>
          <a:p>
            <a:r>
              <a:rPr lang="en-US" dirty="0"/>
              <a:t>Make 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D1A416-0504-4598-B082-4C5870090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74588"/>
            <a:ext cx="9601200" cy="52832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First, predict based on the test data:</a:t>
            </a: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nb_predict</a:t>
            </a:r>
            <a:r>
              <a:rPr lang="en-US" dirty="0">
                <a:latin typeface="Consolas" panose="020B0609020204030204" pitchFamily="49" charset="0"/>
              </a:rPr>
              <a:t> &lt;- predict(</a:t>
            </a:r>
            <a:r>
              <a:rPr lang="en-US" dirty="0" err="1">
                <a:latin typeface="Consolas" panose="020B0609020204030204" pitchFamily="49" charset="0"/>
              </a:rPr>
              <a:t>nb_model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test_ad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  <a:p>
            <a:r>
              <a:rPr lang="en-US" dirty="0"/>
              <a:t>Then, with out-of-sample data</a:t>
            </a:r>
          </a:p>
          <a:p>
            <a:pPr marL="530352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new_data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data.frame</a:t>
            </a:r>
            <a:r>
              <a:rPr lang="en-US" dirty="0">
                <a:latin typeface="Consolas" panose="020B0609020204030204" pitchFamily="49" charset="0"/>
              </a:rPr>
              <a:t>(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'</a:t>
            </a:r>
            <a:r>
              <a:rPr lang="en-US" dirty="0" err="1">
                <a:latin typeface="Consolas" panose="020B0609020204030204" pitchFamily="49" charset="0"/>
              </a:rPr>
              <a:t>account_type</a:t>
            </a:r>
            <a:r>
              <a:rPr lang="en-US" dirty="0">
                <a:latin typeface="Consolas" panose="020B0609020204030204" pitchFamily="49" charset="0"/>
              </a:rPr>
              <a:t>' = 'Personal',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'</a:t>
            </a:r>
            <a:r>
              <a:rPr lang="en-US" dirty="0" err="1">
                <a:latin typeface="Consolas" panose="020B0609020204030204" pitchFamily="49" charset="0"/>
              </a:rPr>
              <a:t>assigned_agent</a:t>
            </a:r>
            <a:r>
              <a:rPr lang="en-US" dirty="0">
                <a:latin typeface="Consolas" panose="020B0609020204030204" pitchFamily="49" charset="0"/>
              </a:rPr>
              <a:t>' = 'Walter Doyle',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'lob' = 'Auto (Personal)',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'</a:t>
            </a:r>
            <a:r>
              <a:rPr lang="en-US" dirty="0" err="1">
                <a:latin typeface="Consolas" panose="020B0609020204030204" pitchFamily="49" charset="0"/>
              </a:rPr>
              <a:t>master_company</a:t>
            </a:r>
            <a:r>
              <a:rPr lang="en-US" dirty="0">
                <a:latin typeface="Consolas" panose="020B0609020204030204" pitchFamily="49" charset="0"/>
              </a:rPr>
              <a:t>' = '</a:t>
            </a:r>
            <a:r>
              <a:rPr lang="en-US" dirty="0" err="1">
                <a:latin typeface="Consolas" panose="020B0609020204030204" pitchFamily="49" charset="0"/>
              </a:rPr>
              <a:t>Beaulah</a:t>
            </a:r>
            <a:r>
              <a:rPr lang="en-US" dirty="0">
                <a:latin typeface="Consolas" panose="020B0609020204030204" pitchFamily="49" charset="0"/>
              </a:rPr>
              <a:t> Insurance',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'</a:t>
            </a:r>
            <a:r>
              <a:rPr lang="en-US" dirty="0" err="1">
                <a:latin typeface="Consolas" panose="020B0609020204030204" pitchFamily="49" charset="0"/>
              </a:rPr>
              <a:t>effective_date</a:t>
            </a:r>
            <a:r>
              <a:rPr lang="en-US" dirty="0">
                <a:latin typeface="Consolas" panose="020B0609020204030204" pitchFamily="49" charset="0"/>
              </a:rPr>
              <a:t>' = </a:t>
            </a:r>
            <a:r>
              <a:rPr lang="en-US" dirty="0" err="1">
                <a:latin typeface="Consolas" panose="020B0609020204030204" pitchFamily="49" charset="0"/>
              </a:rPr>
              <a:t>as.Date</a:t>
            </a:r>
            <a:r>
              <a:rPr lang="en-US" dirty="0">
                <a:latin typeface="Consolas" panose="020B0609020204030204" pitchFamily="49" charset="0"/>
              </a:rPr>
              <a:t>('2014-07-29'),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'</a:t>
            </a:r>
            <a:r>
              <a:rPr lang="en-US" dirty="0" err="1">
                <a:latin typeface="Consolas" panose="020B0609020204030204" pitchFamily="49" charset="0"/>
              </a:rPr>
              <a:t>policy_term</a:t>
            </a:r>
            <a:r>
              <a:rPr lang="en-US" dirty="0">
                <a:latin typeface="Consolas" panose="020B0609020204030204" pitchFamily="49" charset="0"/>
              </a:rPr>
              <a:t>' = '12 Months',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'</a:t>
            </a:r>
            <a:r>
              <a:rPr lang="en-US" dirty="0" err="1">
                <a:latin typeface="Consolas" panose="020B0609020204030204" pitchFamily="49" charset="0"/>
              </a:rPr>
              <a:t>policy_type</a:t>
            </a:r>
            <a:r>
              <a:rPr lang="en-US" dirty="0">
                <a:latin typeface="Consolas" panose="020B0609020204030204" pitchFamily="49" charset="0"/>
              </a:rPr>
              <a:t>' = 'Personal',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'</a:t>
            </a:r>
            <a:r>
              <a:rPr lang="en-US" dirty="0" err="1">
                <a:latin typeface="Consolas" panose="020B0609020204030204" pitchFamily="49" charset="0"/>
              </a:rPr>
              <a:t>annual_premium</a:t>
            </a:r>
            <a:r>
              <a:rPr lang="en-US" dirty="0">
                <a:latin typeface="Consolas" panose="020B0609020204030204" pitchFamily="49" charset="0"/>
              </a:rPr>
              <a:t>' = 1234.33,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'</a:t>
            </a:r>
            <a:r>
              <a:rPr lang="en-US" dirty="0" err="1">
                <a:latin typeface="Consolas" panose="020B0609020204030204" pitchFamily="49" charset="0"/>
              </a:rPr>
              <a:t>written_premium</a:t>
            </a:r>
            <a:r>
              <a:rPr lang="en-US" dirty="0">
                <a:latin typeface="Consolas" panose="020B0609020204030204" pitchFamily="49" charset="0"/>
              </a:rPr>
              <a:t>' = 993.23,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'</a:t>
            </a:r>
            <a:r>
              <a:rPr lang="en-US" dirty="0" err="1">
                <a:latin typeface="Consolas" panose="020B0609020204030204" pitchFamily="49" charset="0"/>
              </a:rPr>
              <a:t>rating_state</a:t>
            </a:r>
            <a:r>
              <a:rPr lang="en-US" dirty="0">
                <a:latin typeface="Consolas" panose="020B0609020204030204" pitchFamily="49" charset="0"/>
              </a:rPr>
              <a:t>' = 'FL',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'status' = 'Active’)</a:t>
            </a:r>
          </a:p>
          <a:p>
            <a:pPr marL="530352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pPr marL="530352" lvl="1" indent="0">
              <a:buNone/>
            </a:pPr>
            <a:r>
              <a:rPr lang="en-US" dirty="0" err="1">
                <a:latin typeface="Consolas" panose="020B0609020204030204" pitchFamily="49" charset="0"/>
              </a:rPr>
              <a:t>single_model</a:t>
            </a:r>
            <a:r>
              <a:rPr lang="en-US" dirty="0">
                <a:latin typeface="Consolas" panose="020B0609020204030204" pitchFamily="49" charset="0"/>
              </a:rPr>
              <a:t> &lt;- predict(</a:t>
            </a:r>
            <a:r>
              <a:rPr lang="en-US" dirty="0" err="1">
                <a:latin typeface="Consolas" panose="020B0609020204030204" pitchFamily="49" charset="0"/>
              </a:rPr>
              <a:t>nb_model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 err="1">
                <a:latin typeface="Consolas" panose="020B0609020204030204" pitchFamily="49" charset="0"/>
              </a:rPr>
              <a:t>newdata</a:t>
            </a:r>
            <a:r>
              <a:rPr lang="en-US" dirty="0">
                <a:latin typeface="Consolas" panose="020B0609020204030204" pitchFamily="49" charset="0"/>
              </a:rPr>
              <a:t>=</a:t>
            </a:r>
            <a:r>
              <a:rPr lang="en-US" dirty="0" err="1">
                <a:latin typeface="Consolas" panose="020B0609020204030204" pitchFamily="49" charset="0"/>
              </a:rPr>
              <a:t>new_data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  <a:p>
            <a:pPr marL="530352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table(</a:t>
            </a:r>
            <a:r>
              <a:rPr lang="en-US" dirty="0" err="1">
                <a:latin typeface="Consolas" panose="020B0609020204030204" pitchFamily="49" charset="0"/>
              </a:rPr>
              <a:t>single_model</a:t>
            </a:r>
            <a:r>
              <a:rPr lang="en-US" dirty="0"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2794C8C-6036-4C8C-9721-A3B15FF4A2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538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91"/>
    </mc:Choice>
    <mc:Fallback>
      <p:transition spd="slow" advTm="22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2041</TotalTime>
  <Words>960</Words>
  <Application>Microsoft Office PowerPoint</Application>
  <PresentationFormat>Widescreen</PresentationFormat>
  <Paragraphs>123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Consolas</vt:lpstr>
      <vt:lpstr>Franklin Gothic Book</vt:lpstr>
      <vt:lpstr>Crop</vt:lpstr>
      <vt:lpstr>Project 1 – Agency Data, Part I</vt:lpstr>
      <vt:lpstr>Outline</vt:lpstr>
      <vt:lpstr>Project Overview</vt:lpstr>
      <vt:lpstr>The Data</vt:lpstr>
      <vt:lpstr>Manipulating the data</vt:lpstr>
      <vt:lpstr>Target Variable – Transaction Type </vt:lpstr>
      <vt:lpstr>Central question: given a risk, what transaction is going to occur?</vt:lpstr>
      <vt:lpstr>Building the Model</vt:lpstr>
      <vt:lpstr>Make Predictions</vt:lpstr>
      <vt:lpstr>Predictions – Workforce Capacity</vt:lpstr>
      <vt:lpstr>Some Stats – Test Data</vt:lpstr>
      <vt:lpstr>Out of Sample</vt:lpstr>
      <vt:lpstr>Areas for Improvement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– Agency Data, Part I</dc:title>
  <dc:creator>Frank Neugebauer</dc:creator>
  <cp:lastModifiedBy>Frank Neugebauer</cp:lastModifiedBy>
  <cp:revision>1</cp:revision>
  <dcterms:created xsi:type="dcterms:W3CDTF">2019-09-19T21:17:34Z</dcterms:created>
  <dcterms:modified xsi:type="dcterms:W3CDTF">2019-09-22T23:41:33Z</dcterms:modified>
</cp:coreProperties>
</file>

<file path=docProps/thumbnail.jpeg>
</file>